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88E"/>
    <a:srgbClr val="422C16"/>
    <a:srgbClr val="000099"/>
    <a:srgbClr val="025198"/>
    <a:srgbClr val="1C1C1C"/>
    <a:srgbClr val="3366FF"/>
    <a:srgbClr val="9900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75" autoAdjust="0"/>
    <p:restoredTop sz="94652" autoAdjust="0"/>
  </p:normalViewPr>
  <p:slideViewPr>
    <p:cSldViewPr>
      <p:cViewPr>
        <p:scale>
          <a:sx n="89" d="100"/>
          <a:sy n="89" d="100"/>
        </p:scale>
        <p:origin x="-600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A266-BD0D-4F66-8145-8EB70E5114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A98E-AC12-474E-BE4D-04D4ED4247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C5F2-75D4-4C08-B4AF-4F431187ED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E675-0577-4E38-85B0-D9531847D2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DBCC-2A43-4D94-B9A1-7D9A061220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7D1F-4122-4AE6-A85D-5C81030105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3E0D-8C82-44C4-BE14-4587445AB6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02D77-4C3C-4D03-B156-2DF4056C33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A1DB-55BC-4B99-9062-21D66148DB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1992-E141-40D7-8860-AE9AEF83C0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2BCE-A3DF-4C00-BE39-7BAE48F60C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94974D-8D25-4832-B0E2-0D868D6F92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0" y="4643438"/>
            <a:ext cx="5321300" cy="544512"/>
          </a:xfrm>
          <a:noFill/>
        </p:spPr>
        <p:txBody>
          <a:bodyPr/>
          <a:lstStyle/>
          <a:p>
            <a:pPr algn="l" eaLnBrk="1" hangingPunct="1"/>
            <a:r>
              <a:rPr lang="es-UY" sz="3200" b="1" smtClean="0">
                <a:solidFill>
                  <a:schemeClr val="bg1"/>
                </a:solidFill>
              </a:rPr>
              <a:t>E- Smart Web Applicatión </a:t>
            </a:r>
            <a:endParaRPr lang="es-ES" sz="3200" b="1" smtClean="0">
              <a:solidFill>
                <a:schemeClr val="bg1"/>
              </a:solidFill>
            </a:endParaRPr>
          </a:p>
        </p:txBody>
      </p:sp>
      <p:sp>
        <p:nvSpPr>
          <p:cNvPr id="2051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107950" y="5445125"/>
            <a:ext cx="3527425" cy="479425"/>
          </a:xfrm>
        </p:spPr>
        <p:txBody>
          <a:bodyPr/>
          <a:lstStyle/>
          <a:p>
            <a:pPr algn="l" eaLnBrk="1" hangingPunct="1"/>
            <a:r>
              <a:rPr lang="es-ES" sz="1800" smtClean="0">
                <a:solidFill>
                  <a:schemeClr val="bg1"/>
                </a:solidFill>
              </a:rPr>
              <a:t>www.esmartstudio.in</a:t>
            </a:r>
          </a:p>
        </p:txBody>
      </p:sp>
      <p:pic>
        <p:nvPicPr>
          <p:cNvPr id="2052" name="Picture 6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35893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Photo Selected Customer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643966" cy="388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5166"/>
            <a:ext cx="8229600" cy="25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My Collection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00150"/>
            <a:ext cx="8229600" cy="35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596318" cy="365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Admin Process </a:t>
            </a:r>
          </a:p>
        </p:txBody>
      </p:sp>
      <p:pic>
        <p:nvPicPr>
          <p:cNvPr id="8195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rcRect b="35294"/>
          <a:stretch>
            <a:fillRect/>
          </a:stretch>
        </p:blipFill>
        <p:spPr>
          <a:xfrm>
            <a:off x="1643042" y="2054217"/>
            <a:ext cx="6113340" cy="3803676"/>
          </a:xfrm>
        </p:spPr>
      </p:pic>
      <p:sp>
        <p:nvSpPr>
          <p:cNvPr id="7" name="Rectangle 6"/>
          <p:cNvSpPr/>
          <p:nvPr/>
        </p:nvSpPr>
        <p:spPr>
          <a:xfrm>
            <a:off x="214313" y="3357563"/>
            <a:ext cx="135731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422C16"/>
                </a:solidFill>
              </a:rPr>
              <a:t>CSV File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43813" y="3071813"/>
            <a:ext cx="13573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422C16"/>
                </a:solidFill>
              </a:rPr>
              <a:t>Get Selected Images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Admin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813" y="3357563"/>
            <a:ext cx="15843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422C16"/>
                </a:solidFill>
              </a:rPr>
              <a:t>Zip Selected Photos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00313" y="3714750"/>
            <a:ext cx="928687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0438" y="3286125"/>
            <a:ext cx="15843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422C16"/>
                </a:solidFill>
              </a:rPr>
              <a:t>Upload selected photos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214938" y="3643313"/>
            <a:ext cx="928687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15063" y="3286125"/>
            <a:ext cx="15843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422C16"/>
                </a:solidFill>
              </a:rPr>
              <a:t>Send to Customer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Benefit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Time Saving 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Cost Effective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Manage your all photos online on cloud. 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Another Backup Source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Increase efficiency of photographers.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214438" y="2857500"/>
            <a:ext cx="6572250" cy="2071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9600" b="1" dirty="0" smtClean="0">
                <a:solidFill>
                  <a:srgbClr val="0C788E"/>
                </a:solidFill>
                <a:latin typeface="Aharoni" pitchFamily="2" charset="-79"/>
                <a:cs typeface="Aharoni" pitchFamily="2" charset="-79"/>
              </a:rPr>
              <a:t>Thank You</a:t>
            </a:r>
          </a:p>
          <a:p>
            <a:pPr eaLnBrk="1" hangingPunct="1">
              <a:buFontTx/>
              <a:buNone/>
            </a:pPr>
            <a:endParaRPr lang="en-US" sz="9600" b="1" dirty="0" smtClean="0">
              <a:solidFill>
                <a:srgbClr val="0C788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 descr="editzone-logo-300x1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071942"/>
            <a:ext cx="3809524" cy="199365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Agenda of Today’s Conference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About E-Smart web application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Working of web application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Benefit of web application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Conclusion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Agenda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0063" y="2928938"/>
            <a:ext cx="8229600" cy="45259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Go Digital and get Digitalization benefit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Make easy way to Photographers work 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How E-smart web application will help you?</a:t>
            </a:r>
          </a:p>
          <a:p>
            <a:pPr eaLnBrk="1" hangingPunct="1"/>
            <a:endParaRPr lang="en-US" dirty="0" smtClean="0">
              <a:solidFill>
                <a:srgbClr val="422C1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About E-smart Web Application</a:t>
            </a:r>
            <a:r>
              <a:rPr lang="en-US" b="1" dirty="0" smtClean="0">
                <a:solidFill>
                  <a:srgbClr val="422C16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422C16"/>
                </a:solidFill>
                <a:latin typeface="+mn-lt"/>
              </a:rPr>
            </a:br>
            <a:endParaRPr lang="en-US" dirty="0" smtClean="0">
              <a:latin typeface="+mn-lt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8625" y="2857500"/>
            <a:ext cx="9229725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Help Photographer to utilize digitalization. 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Maintain relationship with clients. </a:t>
            </a:r>
          </a:p>
          <a:p>
            <a:pPr eaLnBrk="1" hangingPunct="1"/>
            <a:r>
              <a:rPr lang="en-US" b="1" dirty="0" smtClean="0">
                <a:solidFill>
                  <a:srgbClr val="422C16"/>
                </a:solidFill>
                <a:latin typeface="AAAmrit" pitchFamily="18" charset="0"/>
              </a:rPr>
              <a:t>Get Entire Amount for Your Work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Working of Web Application</a:t>
            </a:r>
          </a:p>
        </p:txBody>
      </p:sp>
      <p:pic>
        <p:nvPicPr>
          <p:cNvPr id="6147" name="Content Placeholder 3" descr="Photographer-vector-set-3-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113" y="3071813"/>
            <a:ext cx="2085975" cy="1643062"/>
          </a:xfrm>
        </p:spPr>
      </p:pic>
      <p:pic>
        <p:nvPicPr>
          <p:cNvPr id="6148" name="Picture 6" descr="An-Awesome-CSS3-Lightbox-Gallery-With-jQue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6613" y="3000375"/>
            <a:ext cx="2974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hp-computer-on-off-56a6f9e85f9b58b7d0e5cc8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550" y="2643188"/>
            <a:ext cx="2965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320675" y="485775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Photographer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2963863" y="4786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Capture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6607175" y="471487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Upload Photos</a:t>
            </a:r>
          </a:p>
        </p:txBody>
      </p:sp>
      <p:pic>
        <p:nvPicPr>
          <p:cNvPr id="6153" name="Picture 11" descr="An-Awesome-CSS3-Lightbox-Gallery-With-jQuer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0" y="2857500"/>
            <a:ext cx="1625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892675" y="3500438"/>
            <a:ext cx="12858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Resize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Customer Process</a:t>
            </a:r>
          </a:p>
        </p:txBody>
      </p:sp>
      <p:pic>
        <p:nvPicPr>
          <p:cNvPr id="7171" name="Content Placeholder 3" descr="computer-user-icon-2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071813"/>
            <a:ext cx="1404938" cy="1530350"/>
          </a:xfrm>
        </p:spPr>
      </p:pic>
      <p:pic>
        <p:nvPicPr>
          <p:cNvPr id="7172" name="Picture 4" descr="hp-computer-on-off-56a6f9e85f9b58b7d0e5cc8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714625"/>
            <a:ext cx="2965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357438" y="4786313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Select Photos</a:t>
            </a:r>
            <a:br>
              <a:rPr lang="en-US"/>
            </a:br>
            <a:r>
              <a:rPr lang="en-US"/>
              <a:t> With PhoneNumber</a:t>
            </a:r>
          </a:p>
        </p:txBody>
      </p:sp>
      <p:pic>
        <p:nvPicPr>
          <p:cNvPr id="7174" name="Picture 6" descr="An-Awesome-CSS3-Lightbox-Gallery-With-jQue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914650"/>
            <a:ext cx="1625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57188" y="47863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29125" y="3286125"/>
            <a:ext cx="928688" cy="2857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2857500"/>
            <a:ext cx="314325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422C16"/>
                </a:solidFill>
              </a:rPr>
              <a:t>Add My Collection</a:t>
            </a:r>
            <a:br>
              <a:rPr lang="en-US" sz="1600" b="1" dirty="0">
                <a:solidFill>
                  <a:srgbClr val="422C16"/>
                </a:solidFill>
              </a:rPr>
            </a:br>
            <a:r>
              <a:rPr lang="en-US" sz="1600" b="1" dirty="0">
                <a:solidFill>
                  <a:srgbClr val="422C16"/>
                </a:solidFill>
              </a:rPr>
              <a:t>With  Confirm Payment 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4286250" y="3071813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Do Payment</a:t>
            </a:r>
          </a:p>
        </p:txBody>
      </p:sp>
      <p:sp>
        <p:nvSpPr>
          <p:cNvPr id="12" name="Right Arrow 11"/>
          <p:cNvSpPr/>
          <p:nvPr/>
        </p:nvSpPr>
        <p:spPr>
          <a:xfrm rot="1085365">
            <a:off x="4662488" y="4767263"/>
            <a:ext cx="1768475" cy="309562"/>
          </a:xfrm>
          <a:prstGeom prst="rightArrow">
            <a:avLst/>
          </a:prstGeom>
          <a:solidFill>
            <a:srgbClr val="92D05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 rot="1149563">
            <a:off x="4813300" y="4616450"/>
            <a:ext cx="1617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Without Payment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00813" y="4786313"/>
            <a:ext cx="2357437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422C16"/>
                </a:solidFill>
              </a:rPr>
              <a:t>Add My Collection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Customer Login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56519"/>
            <a:ext cx="8229600" cy="321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Enter Customer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98457"/>
            <a:ext cx="8229600" cy="392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My Album Check Photo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7405"/>
            <a:ext cx="8229600" cy="34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139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Diseño predeterminado</vt:lpstr>
      <vt:lpstr>E- Smart Web Applicatión </vt:lpstr>
      <vt:lpstr>Overview</vt:lpstr>
      <vt:lpstr>Agenda</vt:lpstr>
      <vt:lpstr> About E-smart Web Application </vt:lpstr>
      <vt:lpstr>Working of Web Application</vt:lpstr>
      <vt:lpstr>Customer Process</vt:lpstr>
      <vt:lpstr>Customer Login</vt:lpstr>
      <vt:lpstr>Enter Customer</vt:lpstr>
      <vt:lpstr>My Album Check Photo</vt:lpstr>
      <vt:lpstr>Photo Selected Customer</vt:lpstr>
      <vt:lpstr>Slide 11</vt:lpstr>
      <vt:lpstr>My Collection</vt:lpstr>
      <vt:lpstr>Slide 13</vt:lpstr>
      <vt:lpstr>Admin Process </vt:lpstr>
      <vt:lpstr>Admin Process</vt:lpstr>
      <vt:lpstr>Benefit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SHUBHANKAR KUMAR</cp:lastModifiedBy>
  <cp:revision>609</cp:revision>
  <dcterms:created xsi:type="dcterms:W3CDTF">2010-05-23T14:28:12Z</dcterms:created>
  <dcterms:modified xsi:type="dcterms:W3CDTF">2018-02-01T08:40:44Z</dcterms:modified>
</cp:coreProperties>
</file>